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7" r:id="rId4"/>
    <p:sldId id="258" r:id="rId5"/>
    <p:sldId id="265" r:id="rId6"/>
    <p:sldId id="260" r:id="rId7"/>
    <p:sldId id="268" r:id="rId8"/>
    <p:sldId id="264" r:id="rId9"/>
    <p:sldId id="267" r:id="rId10"/>
    <p:sldId id="266" r:id="rId11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F5E7"/>
    <a:srgbClr val="A2CD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7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AF593C-8BC5-4BC0-9F5C-0AAB907CAC20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k-SK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k-SK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3C0B15-2D91-4F24-8D56-28657541BF7F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4489311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8648E43-E341-DD96-0C7D-AA7C29D126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8C4ABB7E-C9AB-35CC-1DB8-82639BDEA5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02E4DDF6-1C14-77F0-0AA2-18185E9CF1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2E13D8-1F60-4FFE-9409-B1A73EB4AAF9}" type="datetime1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488CD111-B010-F1FA-A4E7-4E8E6CB92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46EB27C0-0BBC-E295-5E0C-17103C32D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778831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33B2EBB-891E-4E9D-F644-84D5488A3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D9202A4C-5739-4084-6162-C9CCFFDDC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975D4EC-1123-5BB3-92F0-585985294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F8B4-9EAA-4D44-8C47-80206E8CEAF3}" type="datetime1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1C0063E6-59E2-515E-EA58-110411DA9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A1FBE5B0-A04F-3778-0349-CFD7A74B4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59779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D885BD60-550D-DE32-AEC7-E853C60C7E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2AFE89B1-6EE2-836A-404A-4875159746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FB63439E-5449-E8D0-B8FD-95332224A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85681-A477-40E3-8A51-77E42DA47064}" type="datetime1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DDF3FD6C-2BF4-963C-1BEF-C100DC367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9DE19064-CE7C-5C9D-13F1-2A9CDC2C3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83784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A43A036-6B40-C342-A0CE-CD7CD38B4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2816C612-DD85-3E0F-8C3B-B3CFE1CF2A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EB600D7-D4C3-47FF-0E17-180EDB50A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0DCF7-EEDE-4987-B4C7-3D75D257D5F1}" type="datetime1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D2ED24A4-25A5-F5E1-3E25-046C4E488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8C3B95C9-9421-D430-EF18-67D9DE203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124678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6291149-7C44-4152-0875-84756FF0F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FA9E604-C254-167E-B944-45C7803D5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4A5FA17-D111-C457-D576-705859225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9082B6-9760-4B5A-AD7D-5E0AFD1F3E90}" type="datetime1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67E5766F-FCE6-FFDC-BF16-95079C763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77A1095B-E02D-B743-A79A-5D32DDF63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005458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5C57A41-2ABE-9C60-CA88-F0237EB78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A0E65EE-B42D-DACE-9729-753F828491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B0421E25-8469-92B1-05E7-AAE5D4D018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7AADBEC9-957B-FFAD-123E-03CA2E59D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9246E-ED61-443E-AC61-32344502E6C4}" type="datetime1">
              <a:rPr lang="sk-SK" smtClean="0"/>
              <a:t>26. 5. 2024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7B407DC5-317B-6C10-E346-791FDDCD4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3704CEC2-59EE-48DB-B646-D5A6E0237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391886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E250031-07C9-02FF-B40B-431715D9D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D54502E7-4986-810E-CF29-3613253576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62127655-470A-EBBB-5F0B-1F92D39CD2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41EDB48D-11E5-8458-2042-7A8DC626BA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B65D3918-6C1C-A050-2E40-C604B93F81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D7DB5803-6DAB-D366-F09A-DDB7BFCE2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DFA969-ACAB-48C4-A223-11E093ED99AB}" type="datetime1">
              <a:rPr lang="sk-SK" smtClean="0"/>
              <a:t>26. 5. 2024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36437043-425B-C5E8-B687-620518FF6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24CFBCB5-3199-2D44-C97F-0D2E992E1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377840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EEF348A-EF5F-A826-95DA-99429CBFE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AEB0D1E9-2825-5E6E-DECF-A1AD7F2F3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4716C-F378-4FC0-8A7E-E1424F129B28}" type="datetime1">
              <a:rPr lang="sk-SK" smtClean="0"/>
              <a:t>26. 5. 2024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9EE168DD-D59A-4823-723D-CC11C37ED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8D26A128-7CA7-92B7-D614-E1C6E4B71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135732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79276D9E-9C7D-00A6-97F2-4BD61BC1F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E66F9-356B-43C0-968F-6A54BB421DBD}" type="datetime1">
              <a:rPr lang="sk-SK" smtClean="0"/>
              <a:t>26. 5. 2024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E32E6CC8-65DF-9945-A5A9-B2105D80F7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11B6C611-D571-6EA9-0151-8C9FAD8C0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81282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9577F07-F994-3D95-9B34-9E9B914E5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9F6C4BDE-0A3D-1856-7A78-716C8B02B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BF16E020-7CE8-6FBF-3A7E-F1F78039C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EF538EA8-E543-D4C1-D220-73EC860A0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EEA951-B814-4507-9D80-A058C8EC6ED4}" type="datetime1">
              <a:rPr lang="sk-SK" smtClean="0"/>
              <a:t>26. 5. 2024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0A69D8FB-F763-9E30-D6B8-CFEB57C60D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F299109E-1146-307D-EC66-EF84021BD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400892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700A248-211D-A29B-B585-E04ADCC5C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3D60BDB8-56E5-F8B9-335E-25BAEE3D85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05CD9AE4-91E3-FA1F-A8AE-65DA273FD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3BA2630F-7072-CF0F-4972-95233E191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EB576B-9196-4078-A9ED-82BFA3A2FB6D}" type="datetime1">
              <a:rPr lang="sk-SK" smtClean="0"/>
              <a:t>26. 5. 2024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AD2B3DF0-CFC5-3182-B321-725359D99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sk-SK"/>
              <a:t>2222</a:t>
            </a:r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2533C3E2-8B12-AAC0-0644-84FDB4765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003414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ECF5E7"/>
            </a:gs>
            <a:gs pos="74000">
              <a:schemeClr val="accent5">
                <a:lumMod val="40000"/>
                <a:lumOff val="60000"/>
              </a:schemeClr>
            </a:gs>
            <a:gs pos="83000">
              <a:schemeClr val="accent5">
                <a:lumMod val="60000"/>
                <a:lumOff val="40000"/>
              </a:schemeClr>
            </a:gs>
            <a:gs pos="100000">
              <a:schemeClr val="accent5">
                <a:lumMod val="7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C6CCE571-CB57-8E4B-5018-CE8F9BCFB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358FCE1-B569-97F5-DAD9-018A4065C8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A1AB803-F912-9E3C-C09D-83DE48D891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C4F54-14F3-4A60-9867-5AEF06659E72}" type="datetime1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11EFCECE-3169-C3E3-15FE-03A3000502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sk-SK"/>
              <a:t>2222</a:t>
            </a:r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02FEA20A-D700-2071-3A90-A0D1B5CF3A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6E8262-BC48-4434-9E5D-24979D7C4FF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74913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rava-site.eu/firewall/" TargetMode="External"/><Relationship Id="rId2" Type="http://schemas.openxmlformats.org/officeDocument/2006/relationships/hyperlink" Target="https://www.eset.com/sk/firewall-ochrana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heckpoint.com/cyber-hub/network-security/what-is-firewall/" TargetMode="External"/><Relationship Id="rId4" Type="http://schemas.openxmlformats.org/officeDocument/2006/relationships/hyperlink" Target="https://www.ncsc.gov.uk/guidance/what-is-an-antivirus-product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Obrázok 7">
            <a:extLst>
              <a:ext uri="{FF2B5EF4-FFF2-40B4-BE49-F238E27FC236}">
                <a16:creationId xmlns:a16="http://schemas.microsoft.com/office/drawing/2014/main" id="{1594A98D-0D6B-23F6-47B4-23F39B3EDC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3" b="173"/>
          <a:stretch/>
        </p:blipFill>
        <p:spPr>
          <a:xfrm>
            <a:off x="-3048" y="0"/>
            <a:ext cx="12191999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207DC852-0523-D639-E08D-DD9B8517D2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751" y="2341886"/>
            <a:ext cx="10058400" cy="128270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  <a:latin typeface="Times New Roman" panose="02020603050405020304" pitchFamily="18" charset="0"/>
                <a:ea typeface="DejaVu Serif" panose="02060603050605020204" pitchFamily="18" charset="0"/>
                <a:cs typeface="Times New Roman" panose="02020603050405020304" pitchFamily="18" charset="0"/>
              </a:rPr>
              <a:t>Za</a:t>
            </a:r>
            <a:r>
              <a:rPr lang="sk-SK" sz="5200" dirty="0" err="1">
                <a:solidFill>
                  <a:srgbClr val="FFFFFF"/>
                </a:solidFill>
                <a:latin typeface="Times New Roman" panose="02020603050405020304" pitchFamily="18" charset="0"/>
                <a:ea typeface="DejaVu Serif" panose="02060603050605020204" pitchFamily="18" charset="0"/>
                <a:cs typeface="Times New Roman" panose="02020603050405020304" pitchFamily="18" charset="0"/>
              </a:rPr>
              <a:t>bezpečenie</a:t>
            </a:r>
            <a:r>
              <a:rPr lang="sk-SK" sz="5200" dirty="0">
                <a:solidFill>
                  <a:srgbClr val="FFFFFF"/>
                </a:solidFill>
                <a:latin typeface="Times New Roman" panose="02020603050405020304" pitchFamily="18" charset="0"/>
                <a:ea typeface="DejaVu Serif" panose="02060603050605020204" pitchFamily="18" charset="0"/>
                <a:cs typeface="Times New Roman" panose="02020603050405020304" pitchFamily="18" charset="0"/>
              </a:rPr>
              <a:t> zariadení na sieti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3455D82C-1482-867D-4B6E-BE09D9AA20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6447" y="4087041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lnSpcReduction="10000"/>
          </a:bodyPr>
          <a:lstStyle/>
          <a:p>
            <a:r>
              <a:rPr lang="sk-SK" dirty="0">
                <a:solidFill>
                  <a:srgbClr val="FFFFFF"/>
                </a:solidFill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Maxim Frühwald</a:t>
            </a:r>
          </a:p>
          <a:p>
            <a:r>
              <a:rPr lang="sk-SK" dirty="0">
                <a:solidFill>
                  <a:srgbClr val="FFFFFF"/>
                </a:solidFill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SPŠE </a:t>
            </a:r>
            <a:r>
              <a:rPr lang="sk-SK" dirty="0" err="1">
                <a:solidFill>
                  <a:srgbClr val="FFFFFF"/>
                </a:solidFill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Hálov</a:t>
            </a:r>
            <a:r>
              <a:rPr lang="en-US" dirty="0">
                <a:solidFill>
                  <a:srgbClr val="FFFFFF"/>
                </a:solidFill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a</a:t>
            </a:r>
            <a:endParaRPr lang="sk-SK" dirty="0">
              <a:solidFill>
                <a:srgbClr val="FFFFFF"/>
              </a:solidFill>
              <a:latin typeface="Arial" panose="020B0604020202020204" pitchFamily="34" charset="0"/>
              <a:ea typeface="DejaVu Serif" panose="02060603050605020204" pitchFamily="18" charset="0"/>
              <a:cs typeface="Arial" panose="020B0604020202020204" pitchFamily="34" charset="0"/>
            </a:endParaRPr>
          </a:p>
          <a:p>
            <a:r>
              <a:rPr lang="sk-SK" dirty="0">
                <a:solidFill>
                  <a:srgbClr val="FFFFFF"/>
                </a:solidFill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II.D</a:t>
            </a:r>
          </a:p>
        </p:txBody>
      </p:sp>
    </p:spTree>
    <p:extLst>
      <p:ext uri="{BB962C8B-B14F-4D97-AF65-F5344CB8AC3E}">
        <p14:creationId xmlns:p14="http://schemas.microsoft.com/office/powerpoint/2010/main" val="1129882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A0388FA-451E-E78A-2BB2-D49F8A3BB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Zdroje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0831E45-E52D-5AD2-914C-A55E755A40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04" y="1443885"/>
            <a:ext cx="10515600" cy="4351338"/>
          </a:xfrm>
        </p:spPr>
        <p:txBody>
          <a:bodyPr>
            <a:noAutofit/>
          </a:bodyPr>
          <a:lstStyle/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Wikipedia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contributors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Firewall (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computing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). In: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Wikipedia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Free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Encyclopedia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[online]. San Francisco (CA):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Wikimedia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Foundation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2022-01-30, [cit. 2024-04-21]. Dostupné na internete: </a:t>
            </a:r>
            <a:r>
              <a: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&lt;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https://en.wikipedia.org/wiki/Firewall_(computing)&gt;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ESET. Firewall ochrana [online]. Bratislava: ESET, [cit. 2024-04-21]. Dostupné na internete: &lt;</a:t>
            </a:r>
            <a:r>
              <a:rPr lang="sk-SK" sz="12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2"/>
              </a:rPr>
              <a:t>https://www.eset.com/sk/firewall-ochrana/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&gt;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Správa Sietí. Firewall [online]. [cit. 2024-04-21]. Dostupné na internete: &lt;</a:t>
            </a:r>
            <a:r>
              <a:rPr lang="sk-SK" sz="12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3"/>
              </a:rPr>
              <a:t>https://www.sprava-site.eu/firewall/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&gt;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ESET. Antivírus [online]. [cit. 2024-04-21]. Dostupné na internete: &lt;https://www.eset.com/sk/antivirus/&gt;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National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Cyber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Security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Centre.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antivirus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product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? [online]. [cit. 2024-04-21]. Dostupné na internete: &lt;</a:t>
            </a:r>
            <a:r>
              <a:rPr lang="sk-SK" sz="12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4"/>
              </a:rPr>
              <a:t>https://www.ncsc.gov.uk/guidance/what-is-an-antivirus-product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&gt;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Check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Point Software Technologies.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Firewall? [online]. [cit. 2024-04-21]. Dostupné na internete: </a:t>
            </a:r>
            <a:r>
              <a:rPr lang="sk-SK" sz="12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hlinkClick r:id="rId5"/>
              </a:rPr>
              <a:t>https://www.checkpoint.com/cyber-hub/network-security/what-is-firewall/</a:t>
            </a:r>
            <a:endParaRPr lang="sk-SK" sz="12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Hostinger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Tutorials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VPN? [online]. [cit. 2024-05-02]. Dostupné na internete: &lt;https://www.hostinger.com/tutorials/what-is-vpn&gt;.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Počítačové siete a ich aplikácie. Doc. Ing. Fedor Kállay, CSc.; Ing. Peter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Peniak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Žilinská univerzita v Žiline: EDIS, ISBN: 80-7100-380-8.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Penta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Security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Systems. Top 7 Most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Secure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Transmission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Methods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[online]. [cit. 2024-05-02]. Dostupné na internete: &lt;https://www.pentasecurity.com/blog/top-secure-data-transmission-methods/&gt;.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Tian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J., et al.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Network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Encryption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Transmission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Method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Based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on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Noekeon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Algorithm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In: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Journal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of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Physics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: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Conference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Series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[online] 2022. Dostupné na internete: &lt;https://iopscience.iop.org/article/10.1088/1742-6596/2381/1/012108/pdf&gt;.</a:t>
            </a:r>
          </a:p>
          <a:p>
            <a:pPr marL="342900" marR="0" lvl="0" indent="-342900" algn="just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rabicPeriod"/>
              <a:tabLst>
                <a:tab pos="360045" algn="l"/>
              </a:tabLst>
            </a:pP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Information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Commissioner's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Office.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Encryption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and </a:t>
            </a:r>
            <a:r>
              <a:rPr lang="sk-SK" sz="12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data</a:t>
            </a:r>
            <a:r>
              <a:rPr lang="sk-SK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transfer. [online]. [cit. 2024-04-21]. Dostupné na internete: &lt;https://ico.org.uk/for-organisations/uk-gdpr-guidance-and-resources/security/encryption/encryption-and-data-transfer/&gt;.</a:t>
            </a:r>
          </a:p>
          <a:p>
            <a:endParaRPr lang="sk-SK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4B3CA8B0-75CD-FF60-3C4B-6168F8433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>
                <a:solidFill>
                  <a:schemeClr val="tx1"/>
                </a:solidFill>
              </a:rPr>
              <a:t>10</a:t>
            </a:fld>
            <a:endParaRPr lang="sk-S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6663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A066C6-2D27-8085-83ED-34F4A8D3B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Ciel mojej práce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C037CE08-F4AB-95F8-A203-098BDDB14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Analýza súčasných hrozieb</a:t>
            </a:r>
          </a:p>
          <a:p>
            <a:pPr>
              <a:lnSpc>
                <a:spcPct val="10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Popísanie rôznych bezpečnostných technológii</a:t>
            </a:r>
          </a:p>
          <a:p>
            <a:pPr>
              <a:lnSpc>
                <a:spcPct val="10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Vytvoriť poučný a zaujímavý učebný materiál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lang="sk-SK" dirty="0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56B4D62D-82A6-DF2C-D4ED-9905253C84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31829" y="4219803"/>
            <a:ext cx="4049696" cy="2468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Obrázok 4" descr="Obrázok, na ktorom je text, snímka obrazovky, softvér, multimediálny softvér&#10;&#10;Automaticky generovaný popis">
            <a:extLst>
              <a:ext uri="{FF2B5EF4-FFF2-40B4-BE49-F238E27FC236}">
                <a16:creationId xmlns:a16="http://schemas.microsoft.com/office/drawing/2014/main" id="{6B5F6172-171E-D970-9C40-BFBFA87B8F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7896" y="4219802"/>
            <a:ext cx="4593511" cy="2468032"/>
          </a:xfrm>
          <a:prstGeom prst="rect">
            <a:avLst/>
          </a:prstGeom>
        </p:spPr>
      </p:pic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8C8ADEA8-41E6-3887-55AC-0DD780CDF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>
                <a:solidFill>
                  <a:schemeClr val="tx1"/>
                </a:solidFill>
              </a:rPr>
              <a:t>2</a:t>
            </a:fld>
            <a:endParaRPr lang="sk-SK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5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B676F89-5976-A6E9-1CE6-E11138000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sk-SK" dirty="0">
                <a:latin typeface="Times New Roman" panose="02020603050405020304" pitchFamily="18" charset="0"/>
                <a:ea typeface="DejaVu Serif" panose="02060603050605020204" pitchFamily="18" charset="0"/>
                <a:cs typeface="Times New Roman" panose="02020603050405020304" pitchFamily="18" charset="0"/>
              </a:rPr>
              <a:t>Obsah mojej práce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548E9E3-3409-E8A6-72A9-F3E66DEC04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2249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Stratégie v zabezpečení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Čo je to firewall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Šifrovaný prenos dát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ea typeface="DejaVu Serif" panose="02060603050605020204" pitchFamily="18" charset="0"/>
                <a:cs typeface="Arial" panose="020B0604020202020204" pitchFamily="34" charset="0"/>
              </a:rPr>
              <a:t>Tvorba produktu</a:t>
            </a:r>
          </a:p>
          <a:p>
            <a:pPr>
              <a:lnSpc>
                <a:spcPct val="150000"/>
              </a:lnSpc>
            </a:pPr>
            <a:endParaRPr lang="sk-SK" dirty="0"/>
          </a:p>
          <a:p>
            <a:pPr>
              <a:lnSpc>
                <a:spcPct val="150000"/>
              </a:lnSpc>
            </a:pPr>
            <a:endParaRPr lang="sk-SK" dirty="0"/>
          </a:p>
        </p:txBody>
      </p:sp>
      <p:pic>
        <p:nvPicPr>
          <p:cNvPr id="6" name="Obrázok 5" descr="Obrázok, na ktorom je text, snímka obrazovky, dizajn&#10;&#10;Automaticky generovaný popis">
            <a:extLst>
              <a:ext uri="{FF2B5EF4-FFF2-40B4-BE49-F238E27FC236}">
                <a16:creationId xmlns:a16="http://schemas.microsoft.com/office/drawing/2014/main" id="{9BD0BE4E-105A-D172-4D0D-825541DB07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6452" y="15758"/>
            <a:ext cx="1657348" cy="2375533"/>
          </a:xfrm>
          <a:prstGeom prst="rect">
            <a:avLst/>
          </a:prstGeom>
        </p:spPr>
      </p:pic>
      <p:pic>
        <p:nvPicPr>
          <p:cNvPr id="8" name="Obrázok 7" descr="Obrázok, na ktorom je text, list, písmo, papier&#10;&#10;Automaticky generovaný popis">
            <a:extLst>
              <a:ext uri="{FF2B5EF4-FFF2-40B4-BE49-F238E27FC236}">
                <a16:creationId xmlns:a16="http://schemas.microsoft.com/office/drawing/2014/main" id="{F20A7C20-25CE-E7CB-3E86-7FFAFEE2C7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8299" y="2520188"/>
            <a:ext cx="2667001" cy="3836162"/>
          </a:xfrm>
          <a:prstGeom prst="rect">
            <a:avLst/>
          </a:prstGeom>
        </p:spPr>
      </p:pic>
      <p:pic>
        <p:nvPicPr>
          <p:cNvPr id="10" name="Obrázok 9" descr="Obrázok, na ktorom je text, list, písmo, papier&#10;&#10;Automaticky generovaný popis">
            <a:extLst>
              <a:ext uri="{FF2B5EF4-FFF2-40B4-BE49-F238E27FC236}">
                <a16:creationId xmlns:a16="http://schemas.microsoft.com/office/drawing/2014/main" id="{83448DD8-9DE3-F32B-57BF-3A64776B98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500062"/>
            <a:ext cx="2667000" cy="3782458"/>
          </a:xfrm>
          <a:prstGeom prst="rect">
            <a:avLst/>
          </a:prstGeom>
        </p:spPr>
      </p:pic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27A55612-0C6B-19FE-AF7A-5EB1A6877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>
                <a:solidFill>
                  <a:schemeClr val="tx1"/>
                </a:solidFill>
              </a:rPr>
              <a:t>3</a:t>
            </a:fld>
            <a:endParaRPr lang="sk-SK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782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03176D-8438-D95E-062B-24A93354D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V projekte sa zaoberám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1A39CCAB-E834-04DB-35EC-0E15FC94D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5012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Priblíženie čitateľovi problematiku mojej práce 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Sumarizácia rôznych technológii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Následné využitie daných technológii</a:t>
            </a:r>
          </a:p>
          <a:p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50" name="Picture 2" descr="Náhradní rodinná péče - problematika">
            <a:extLst>
              <a:ext uri="{FF2B5EF4-FFF2-40B4-BE49-F238E27FC236}">
                <a16:creationId xmlns:a16="http://schemas.microsoft.com/office/drawing/2014/main" id="{C4012E64-62C6-4AF0-8C75-488403D4F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667" b="95667" l="10000" r="90000">
                        <a14:foregroundMark x1="55250" y1="11917" x2="64500" y2="10500"/>
                        <a14:foregroundMark x1="64500" y1="10500" x2="73333" y2="11583"/>
                        <a14:foregroundMark x1="73333" y1="11583" x2="79083" y2="26167"/>
                        <a14:foregroundMark x1="79083" y1="26167" x2="77333" y2="36833"/>
                        <a14:foregroundMark x1="77333" y1="36833" x2="63667" y2="56667"/>
                        <a14:foregroundMark x1="63667" y1="56667" x2="62333" y2="62667"/>
                        <a14:foregroundMark x1="60917" y1="7667" x2="49667" y2="15417"/>
                        <a14:foregroundMark x1="46667" y1="12000" x2="47583" y2="18000"/>
                        <a14:foregroundMark x1="43833" y1="28083" x2="42000" y2="62917"/>
                        <a14:foregroundMark x1="42000" y1="62917" x2="36333" y2="72750"/>
                        <a14:foregroundMark x1="36333" y1="72750" x2="35417" y2="80000"/>
                        <a14:foregroundMark x1="35417" y1="80000" x2="35167" y2="71667"/>
                        <a14:foregroundMark x1="35167" y1="71667" x2="40000" y2="64417"/>
                        <a14:foregroundMark x1="40000" y1="64417" x2="43667" y2="74083"/>
                        <a14:foregroundMark x1="43667" y1="74083" x2="43333" y2="86333"/>
                        <a14:foregroundMark x1="43167" y1="95417" x2="48000" y2="95667"/>
                        <a14:foregroundMark x1="59583" y1="83250" x2="62583" y2="86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8394" y="2590645"/>
            <a:ext cx="4080029" cy="4080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1979F4C4-36DF-7B41-81CC-1D11635BD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>
                <a:solidFill>
                  <a:schemeClr val="tx1"/>
                </a:solidFill>
              </a:rPr>
              <a:t>4</a:t>
            </a:fld>
            <a:endParaRPr lang="sk-S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4378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CAA8F43-91A1-CD6A-DBF2-2B051A131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Jadro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</a:t>
            </a:r>
            <a:r>
              <a:rPr lang="sk-SK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áce</a:t>
            </a:r>
            <a:endParaRPr lang="sk-SK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B47CA04D-BB07-AD94-328B-953AE568E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História a vývoj firewallu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Šifrovaný prenos dát</a:t>
            </a:r>
          </a:p>
        </p:txBody>
      </p:sp>
      <p:pic>
        <p:nvPicPr>
          <p:cNvPr id="1028" name="Picture 4" descr="web application firewall vs firewall: Exploring the differences">
            <a:extLst>
              <a:ext uri="{FF2B5EF4-FFF2-40B4-BE49-F238E27FC236}">
                <a16:creationId xmlns:a16="http://schemas.microsoft.com/office/drawing/2014/main" id="{D94426BB-8F29-9474-5A1D-AD178394C6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33581" y="-1118388"/>
            <a:ext cx="3297237" cy="8233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Kódování textu a šifrování – Umíme informatiku">
            <a:extLst>
              <a:ext uri="{FF2B5EF4-FFF2-40B4-BE49-F238E27FC236}">
                <a16:creationId xmlns:a16="http://schemas.microsoft.com/office/drawing/2014/main" id="{10BDF4BE-3338-B6E1-FAA6-BF5804F8F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475" y="4002814"/>
            <a:ext cx="6082591" cy="2490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7DADA667-069F-7AD7-AF10-5016499C2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>
                <a:solidFill>
                  <a:schemeClr val="tx1"/>
                </a:solidFill>
              </a:rPr>
              <a:t>5</a:t>
            </a:fld>
            <a:endParaRPr lang="sk-S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83155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E6E4DCF-FD57-B365-4622-8BFA9436E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Tvorba produktu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64FC0759-1F49-62A2-5EC0-F98C89E6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Vytvorený v programe </a:t>
            </a:r>
            <a:r>
              <a:rPr lang="sk-SK" dirty="0" err="1">
                <a:latin typeface="Arial" panose="020B0604020202020204" pitchFamily="34" charset="0"/>
                <a:cs typeface="Arial" panose="020B0604020202020204" pitchFamily="34" charset="0"/>
              </a:rPr>
              <a:t>Figma</a:t>
            </a:r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sk-SK" dirty="0" err="1">
                <a:latin typeface="Arial" panose="020B0604020202020204" pitchFamily="34" charset="0"/>
                <a:cs typeface="Arial" panose="020B0604020202020204" pitchFamily="34" charset="0"/>
              </a:rPr>
              <a:t>mát</a:t>
            </a: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 plagátu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Použitie QR kódov</a:t>
            </a:r>
          </a:p>
          <a:p>
            <a:pPr>
              <a:lnSpc>
                <a:spcPct val="150000"/>
              </a:lnSpc>
            </a:pPr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Obrázok 6" descr="Obrázok, na ktorom je text, animák, snímka obrazovky, dizajn&#10;&#10;Automaticky generovaný popis">
            <a:extLst>
              <a:ext uri="{FF2B5EF4-FFF2-40B4-BE49-F238E27FC236}">
                <a16:creationId xmlns:a16="http://schemas.microsoft.com/office/drawing/2014/main" id="{99DDE7D4-8493-859B-71C6-B0252E840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2444" y="622300"/>
            <a:ext cx="3878780" cy="5508625"/>
          </a:xfrm>
          <a:prstGeom prst="rect">
            <a:avLst/>
          </a:prstGeom>
        </p:spPr>
      </p:pic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664F3C96-56A5-3770-8D2F-67C8E0F5E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>
                <a:solidFill>
                  <a:schemeClr val="tx1"/>
                </a:solidFill>
              </a:rPr>
              <a:t>6</a:t>
            </a:fld>
            <a:endParaRPr lang="sk-S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93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E6E4DCF-FD57-B365-4622-8BFA9436E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Obsah produktu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64FC0759-1F49-62A2-5EC0-F98C89E6DF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Antivírus</a:t>
            </a: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Firewall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VPN</a:t>
            </a:r>
          </a:p>
          <a:p>
            <a:pPr>
              <a:lnSpc>
                <a:spcPct val="150000"/>
              </a:lnSpc>
            </a:pPr>
            <a:endParaRPr lang="sk-SK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Obrázok 8" descr="Obrázok, na ktorom je computer, počítač, hračka, výstupné zariadenie&#10;&#10;Automaticky generovaný popis">
            <a:extLst>
              <a:ext uri="{FF2B5EF4-FFF2-40B4-BE49-F238E27FC236}">
                <a16:creationId xmlns:a16="http://schemas.microsoft.com/office/drawing/2014/main" id="{5E967C4E-9AA6-4B0C-4F06-589C0723A0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6487" y="2987510"/>
            <a:ext cx="4652963" cy="3368840"/>
          </a:xfrm>
          <a:prstGeom prst="rect">
            <a:avLst/>
          </a:prstGeom>
        </p:spPr>
      </p:pic>
      <p:pic>
        <p:nvPicPr>
          <p:cNvPr id="11" name="Obrázok 10" descr="Obrázok, na ktorom je snímka obrazovky, animák&#10;&#10;Automaticky generovaný popis">
            <a:extLst>
              <a:ext uri="{FF2B5EF4-FFF2-40B4-BE49-F238E27FC236}">
                <a16:creationId xmlns:a16="http://schemas.microsoft.com/office/drawing/2014/main" id="{77DEEFF8-C440-93E8-D7EA-518B683AB5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3902" y="247650"/>
            <a:ext cx="3916595" cy="3181350"/>
          </a:xfrm>
          <a:prstGeom prst="rect">
            <a:avLst/>
          </a:prstGeom>
        </p:spPr>
      </p:pic>
      <p:pic>
        <p:nvPicPr>
          <p:cNvPr id="2054" name="Picture 6" descr="High-Speed, Secure &amp; Anonymous VPN Service | ExpressVPN">
            <a:extLst>
              <a:ext uri="{FF2B5EF4-FFF2-40B4-BE49-F238E27FC236}">
                <a16:creationId xmlns:a16="http://schemas.microsoft.com/office/drawing/2014/main" id="{EB1843D5-10CA-4DDE-F451-E2B41AC167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674648"/>
            <a:ext cx="3916595" cy="3916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868540BF-6DB8-2F43-D823-886971F81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>
                <a:solidFill>
                  <a:schemeClr val="tx1"/>
                </a:solidFill>
              </a:rPr>
              <a:t>7</a:t>
            </a:fld>
            <a:endParaRPr lang="sk-S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882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1BD4CAB-A9DC-8D31-F491-318B388D95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Záver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D4E1B16-1EF1-DC08-1DE2-4A031631D4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Kľúčové nástroje z hľadiska ochrany</a:t>
            </a:r>
          </a:p>
          <a:p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Neustály vývoj</a:t>
            </a:r>
          </a:p>
          <a:p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Budúcnosť bezpečnosti</a:t>
            </a:r>
          </a:p>
          <a:p>
            <a:r>
              <a:rPr lang="sk-SK" dirty="0">
                <a:latin typeface="Arial" panose="020B0604020202020204" pitchFamily="34" charset="0"/>
                <a:cs typeface="Arial" panose="020B0604020202020204" pitchFamily="34" charset="0"/>
              </a:rPr>
              <a:t>Vzdelávanie v tomto obore</a:t>
            </a:r>
          </a:p>
          <a:p>
            <a:endParaRPr lang="sk-SK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46EC46FC-D72A-E114-F1A6-EF2D4E4F8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870" y="4234791"/>
            <a:ext cx="3800475" cy="23041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omputer Security - Network Cartoon - CleanPNG / KissPNG">
            <a:extLst>
              <a:ext uri="{FF2B5EF4-FFF2-40B4-BE49-F238E27FC236}">
                <a16:creationId xmlns:a16="http://schemas.microsoft.com/office/drawing/2014/main" id="{09695CA3-00BE-B7D0-20A4-0FA0DC75DC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930720" y="981684"/>
            <a:ext cx="3909347" cy="2953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Future Trends in Cybersecurity - zenarmor.com">
            <a:extLst>
              <a:ext uri="{FF2B5EF4-FFF2-40B4-BE49-F238E27FC236}">
                <a16:creationId xmlns:a16="http://schemas.microsoft.com/office/drawing/2014/main" id="{4A55895E-34B9-6867-6789-73E5C8F377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3765" y="4136231"/>
            <a:ext cx="4753990" cy="2674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7F0E6D2D-320B-4850-6FC2-7F6CD942D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6E8262-BC48-4434-9E5D-24979D7C4FFD}" type="slidenum">
              <a:rPr lang="sk-SK" smtClean="0">
                <a:solidFill>
                  <a:schemeClr val="tx1"/>
                </a:solidFill>
              </a:rPr>
              <a:t>8</a:t>
            </a:fld>
            <a:endParaRPr lang="sk-SK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459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A8D7803-50E3-614B-E12C-87945386CE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75731"/>
            <a:ext cx="10515600" cy="1325563"/>
          </a:xfrm>
        </p:spPr>
        <p:txBody>
          <a:bodyPr/>
          <a:lstStyle/>
          <a:p>
            <a:pPr algn="ctr"/>
            <a:r>
              <a:rPr lang="sk-SK" dirty="0">
                <a:latin typeface="Times New Roman" panose="02020603050405020304" pitchFamily="18" charset="0"/>
                <a:cs typeface="Times New Roman" panose="02020603050405020304" pitchFamily="18" charset="0"/>
              </a:rPr>
              <a:t>Ďakujem za pozornosť</a:t>
            </a:r>
          </a:p>
        </p:txBody>
      </p:sp>
    </p:spTree>
    <p:extLst>
      <p:ext uri="{BB962C8B-B14F-4D97-AF65-F5344CB8AC3E}">
        <p14:creationId xmlns:p14="http://schemas.microsoft.com/office/powerpoint/2010/main" val="1317216127"/>
      </p:ext>
    </p:extLst>
  </p:cSld>
  <p:clrMapOvr>
    <a:masterClrMapping/>
  </p:clrMapOvr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</TotalTime>
  <Words>516</Words>
  <Application>Microsoft Office PowerPoint</Application>
  <PresentationFormat>Širokouhlá</PresentationFormat>
  <Paragraphs>56</Paragraphs>
  <Slides>10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Motív Office</vt:lpstr>
      <vt:lpstr>Zabezpečenie zariadení na sieti</vt:lpstr>
      <vt:lpstr>Ciel mojej práce</vt:lpstr>
      <vt:lpstr>Obsah mojej práce</vt:lpstr>
      <vt:lpstr>V projekte sa zaoberám</vt:lpstr>
      <vt:lpstr>Jadro práce</vt:lpstr>
      <vt:lpstr>Tvorba produktu</vt:lpstr>
      <vt:lpstr>Obsah produktu</vt:lpstr>
      <vt:lpstr>Záver</vt:lpstr>
      <vt:lpstr>Ďakujem za pozornosť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Druhy získavania energie</dc:title>
  <dc:creator>Maxim Fruhwald</dc:creator>
  <cp:lastModifiedBy>Maxim Fruhwald</cp:lastModifiedBy>
  <cp:revision>15</cp:revision>
  <dcterms:created xsi:type="dcterms:W3CDTF">2023-05-17T13:27:12Z</dcterms:created>
  <dcterms:modified xsi:type="dcterms:W3CDTF">2024-05-26T20:54:21Z</dcterms:modified>
</cp:coreProperties>
</file>

<file path=docProps/thumbnail.jpeg>
</file>